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37"/>
    <p:restoredTop sz="95755"/>
  </p:normalViewPr>
  <p:slideViewPr>
    <p:cSldViewPr snapToGrid="0" snapToObjects="1">
      <p:cViewPr varScale="1">
        <p:scale>
          <a:sx n="73" d="100"/>
          <a:sy n="73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29CCB-569F-F843-BA5F-E4E838DBE717}" type="doc">
      <dgm:prSet loTypeId="urn:microsoft.com/office/officeart/2005/8/layout/vList3" loCatId="" qsTypeId="urn:microsoft.com/office/officeart/2005/8/quickstyle/simple1" qsCatId="simple" csTypeId="urn:microsoft.com/office/officeart/2005/8/colors/colorful5" csCatId="colorful" phldr="1"/>
      <dgm:spPr/>
    </dgm:pt>
    <dgm:pt modelId="{7255A13A-A0B8-1648-8FED-6913DB057482}">
      <dgm:prSet phldrT="[Text]" custT="1"/>
      <dgm:spPr/>
      <dgm:t>
        <a:bodyPr/>
        <a:lstStyle/>
        <a:p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tỏ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EDC04-0243-7146-B458-B6930A870B93}" type="parTrans" cxnId="{89BA68E5-62D8-A048-BEDF-45A0B5906CC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95E7C3-9DF9-1C43-A273-57CEAF2B26D3}" type="sibTrans" cxnId="{89BA68E5-62D8-A048-BEDF-45A0B5906CC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0E38A-21A6-0540-8FF9-FBCEE145AD64}">
      <dgm:prSet phldrT="[Text]" custT="1"/>
      <dgm:spPr/>
      <dgm:t>
        <a:bodyPr/>
        <a:lstStyle/>
        <a:p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Lắng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sẻ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góc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nhìn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quanh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CB03A7-07A1-924A-9A97-EDFA95463B8E}" type="parTrans" cxnId="{BFE9BC36-E429-384F-8340-ED4B6CA23530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9D105-A319-1241-B44E-C413760381D3}" type="sibTrans" cxnId="{BFE9BC36-E429-384F-8340-ED4B6CA23530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C54930-6A1B-2B42-83ED-AD9D4ADCF4E2}">
      <dgm:prSet phldrT="[Text]" custT="1"/>
      <dgm:spPr/>
      <dgm:t>
        <a:bodyPr/>
        <a:lstStyle/>
        <a:p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trả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5DD6E-4531-B84C-8419-6786B871BCF9}" type="parTrans" cxnId="{F630459C-08F0-1042-929B-B04EF51A27A3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F49B64-2888-7A46-9DFB-BF28077F083E}" type="sibTrans" cxnId="{F630459C-08F0-1042-929B-B04EF51A27A3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649E2-9D88-EF4C-AE88-EF658D5E3EF9}" type="pres">
      <dgm:prSet presAssocID="{7AE29CCB-569F-F843-BA5F-E4E838DBE717}" presName="linearFlow" presStyleCnt="0">
        <dgm:presLayoutVars>
          <dgm:dir/>
          <dgm:resizeHandles val="exact"/>
        </dgm:presLayoutVars>
      </dgm:prSet>
      <dgm:spPr/>
    </dgm:pt>
    <dgm:pt modelId="{EBC4F61F-5854-9645-9690-7D5BAD706EFF}" type="pres">
      <dgm:prSet presAssocID="{7255A13A-A0B8-1648-8FED-6913DB057482}" presName="composite" presStyleCnt="0"/>
      <dgm:spPr/>
    </dgm:pt>
    <dgm:pt modelId="{51FBDCFB-E25D-3640-865E-318801DFB1C4}" type="pres">
      <dgm:prSet presAssocID="{7255A13A-A0B8-1648-8FED-6913DB05748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135C9C2A-E911-814A-8F95-1BC265EECDAF}" type="pres">
      <dgm:prSet presAssocID="{7255A13A-A0B8-1648-8FED-6913DB057482}" presName="txShp" presStyleLbl="node1" presStyleIdx="0" presStyleCnt="3" custScaleX="113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FF4EE-C52A-E149-AE32-E88354121CAE}" type="pres">
      <dgm:prSet presAssocID="{6B95E7C3-9DF9-1C43-A273-57CEAF2B26D3}" presName="spacing" presStyleCnt="0"/>
      <dgm:spPr/>
    </dgm:pt>
    <dgm:pt modelId="{5FCA1681-7F4C-DF47-A35E-01D1F4EF8406}" type="pres">
      <dgm:prSet presAssocID="{3830E38A-21A6-0540-8FF9-FBCEE145AD64}" presName="composite" presStyleCnt="0"/>
      <dgm:spPr/>
    </dgm:pt>
    <dgm:pt modelId="{3D5B2562-4C7B-0942-95F0-C17F66C9EF7B}" type="pres">
      <dgm:prSet presAssocID="{3830E38A-21A6-0540-8FF9-FBCEE145AD64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032E575-0C71-504B-9D9E-D60873E59413}" type="pres">
      <dgm:prSet presAssocID="{3830E38A-21A6-0540-8FF9-FBCEE145AD64}" presName="txShp" presStyleLbl="node1" presStyleIdx="1" presStyleCnt="3" custScaleX="113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991EF-7004-924D-A97E-4A327FA68DA5}" type="pres">
      <dgm:prSet presAssocID="{4DC9D105-A319-1241-B44E-C413760381D3}" presName="spacing" presStyleCnt="0"/>
      <dgm:spPr/>
    </dgm:pt>
    <dgm:pt modelId="{3D95838B-2D70-8041-8806-B437669F11E6}" type="pres">
      <dgm:prSet presAssocID="{86C54930-6A1B-2B42-83ED-AD9D4ADCF4E2}" presName="composite" presStyleCnt="0"/>
      <dgm:spPr/>
    </dgm:pt>
    <dgm:pt modelId="{600CAF75-4142-544A-ACE8-FAC196C01113}" type="pres">
      <dgm:prSet presAssocID="{86C54930-6A1B-2B42-83ED-AD9D4ADCF4E2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0830DEB8-5F91-4344-9965-7FCBF57D73C0}" type="pres">
      <dgm:prSet presAssocID="{86C54930-6A1B-2B42-83ED-AD9D4ADCF4E2}" presName="txShp" presStyleLbl="node1" presStyleIdx="2" presStyleCnt="3" custScaleX="113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D92406-82E2-6249-BECB-A107BABA4CA2}" type="presOf" srcId="{3830E38A-21A6-0540-8FF9-FBCEE145AD64}" destId="{4032E575-0C71-504B-9D9E-D60873E59413}" srcOrd="0" destOrd="0" presId="urn:microsoft.com/office/officeart/2005/8/layout/vList3"/>
    <dgm:cxn modelId="{F630459C-08F0-1042-929B-B04EF51A27A3}" srcId="{7AE29CCB-569F-F843-BA5F-E4E838DBE717}" destId="{86C54930-6A1B-2B42-83ED-AD9D4ADCF4E2}" srcOrd="2" destOrd="0" parTransId="{48D5DD6E-4531-B84C-8419-6786B871BCF9}" sibTransId="{54F49B64-2888-7A46-9DFB-BF28077F083E}"/>
    <dgm:cxn modelId="{89BA68E5-62D8-A048-BEDF-45A0B5906CCC}" srcId="{7AE29CCB-569F-F843-BA5F-E4E838DBE717}" destId="{7255A13A-A0B8-1648-8FED-6913DB057482}" srcOrd="0" destOrd="0" parTransId="{6DCEDC04-0243-7146-B458-B6930A870B93}" sibTransId="{6B95E7C3-9DF9-1C43-A273-57CEAF2B26D3}"/>
    <dgm:cxn modelId="{BFE9BC36-E429-384F-8340-ED4B6CA23530}" srcId="{7AE29CCB-569F-F843-BA5F-E4E838DBE717}" destId="{3830E38A-21A6-0540-8FF9-FBCEE145AD64}" srcOrd="1" destOrd="0" parTransId="{39CB03A7-07A1-924A-9A97-EDFA95463B8E}" sibTransId="{4DC9D105-A319-1241-B44E-C413760381D3}"/>
    <dgm:cxn modelId="{966E9E9E-3A9B-CE4E-A0BD-BA66D2E86741}" type="presOf" srcId="{86C54930-6A1B-2B42-83ED-AD9D4ADCF4E2}" destId="{0830DEB8-5F91-4344-9965-7FCBF57D73C0}" srcOrd="0" destOrd="0" presId="urn:microsoft.com/office/officeart/2005/8/layout/vList3"/>
    <dgm:cxn modelId="{137D03A2-0051-6848-A426-CA59D7B2D9C9}" type="presOf" srcId="{7255A13A-A0B8-1648-8FED-6913DB057482}" destId="{135C9C2A-E911-814A-8F95-1BC265EECDAF}" srcOrd="0" destOrd="0" presId="urn:microsoft.com/office/officeart/2005/8/layout/vList3"/>
    <dgm:cxn modelId="{A97A8DED-B4C3-3240-B58F-91E1258C1278}" type="presOf" srcId="{7AE29CCB-569F-F843-BA5F-E4E838DBE717}" destId="{96F649E2-9D88-EF4C-AE88-EF658D5E3EF9}" srcOrd="0" destOrd="0" presId="urn:microsoft.com/office/officeart/2005/8/layout/vList3"/>
    <dgm:cxn modelId="{B6B7FFFA-F362-2640-A5F0-CDBA713D9F53}" type="presParOf" srcId="{96F649E2-9D88-EF4C-AE88-EF658D5E3EF9}" destId="{EBC4F61F-5854-9645-9690-7D5BAD706EFF}" srcOrd="0" destOrd="0" presId="urn:microsoft.com/office/officeart/2005/8/layout/vList3"/>
    <dgm:cxn modelId="{848DCE46-0340-9844-B194-D0E4422B9343}" type="presParOf" srcId="{EBC4F61F-5854-9645-9690-7D5BAD706EFF}" destId="{51FBDCFB-E25D-3640-865E-318801DFB1C4}" srcOrd="0" destOrd="0" presId="urn:microsoft.com/office/officeart/2005/8/layout/vList3"/>
    <dgm:cxn modelId="{EC688114-7050-1445-A7D1-43F57CD5AF91}" type="presParOf" srcId="{EBC4F61F-5854-9645-9690-7D5BAD706EFF}" destId="{135C9C2A-E911-814A-8F95-1BC265EECDAF}" srcOrd="1" destOrd="0" presId="urn:microsoft.com/office/officeart/2005/8/layout/vList3"/>
    <dgm:cxn modelId="{B2D556E0-4524-E74F-A2DE-CC105DA842AB}" type="presParOf" srcId="{96F649E2-9D88-EF4C-AE88-EF658D5E3EF9}" destId="{AC5FF4EE-C52A-E149-AE32-E88354121CAE}" srcOrd="1" destOrd="0" presId="urn:microsoft.com/office/officeart/2005/8/layout/vList3"/>
    <dgm:cxn modelId="{15EBF902-6336-224E-A7F6-C6770CA7040D}" type="presParOf" srcId="{96F649E2-9D88-EF4C-AE88-EF658D5E3EF9}" destId="{5FCA1681-7F4C-DF47-A35E-01D1F4EF8406}" srcOrd="2" destOrd="0" presId="urn:microsoft.com/office/officeart/2005/8/layout/vList3"/>
    <dgm:cxn modelId="{46C05C03-03CB-0146-8D81-9B208F425214}" type="presParOf" srcId="{5FCA1681-7F4C-DF47-A35E-01D1F4EF8406}" destId="{3D5B2562-4C7B-0942-95F0-C17F66C9EF7B}" srcOrd="0" destOrd="0" presId="urn:microsoft.com/office/officeart/2005/8/layout/vList3"/>
    <dgm:cxn modelId="{1309E7B9-F71E-B848-87BC-F35E2325534B}" type="presParOf" srcId="{5FCA1681-7F4C-DF47-A35E-01D1F4EF8406}" destId="{4032E575-0C71-504B-9D9E-D60873E59413}" srcOrd="1" destOrd="0" presId="urn:microsoft.com/office/officeart/2005/8/layout/vList3"/>
    <dgm:cxn modelId="{985BD120-C0C3-1B42-B02D-97D684687890}" type="presParOf" srcId="{96F649E2-9D88-EF4C-AE88-EF658D5E3EF9}" destId="{D14991EF-7004-924D-A97E-4A327FA68DA5}" srcOrd="3" destOrd="0" presId="urn:microsoft.com/office/officeart/2005/8/layout/vList3"/>
    <dgm:cxn modelId="{90CCC4ED-DCDE-BF49-805F-A5A58037B42E}" type="presParOf" srcId="{96F649E2-9D88-EF4C-AE88-EF658D5E3EF9}" destId="{3D95838B-2D70-8041-8806-B437669F11E6}" srcOrd="4" destOrd="0" presId="urn:microsoft.com/office/officeart/2005/8/layout/vList3"/>
    <dgm:cxn modelId="{3F4518B1-BD83-EA4F-AB09-CFF09F5872E1}" type="presParOf" srcId="{3D95838B-2D70-8041-8806-B437669F11E6}" destId="{600CAF75-4142-544A-ACE8-FAC196C01113}" srcOrd="0" destOrd="0" presId="urn:microsoft.com/office/officeart/2005/8/layout/vList3"/>
    <dgm:cxn modelId="{AC6DE76F-6A42-9747-8313-3397C76DE802}" type="presParOf" srcId="{3D95838B-2D70-8041-8806-B437669F11E6}" destId="{0830DEB8-5F91-4344-9965-7FCBF57D73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294E55-0AA8-7844-A6E3-90BC62436FD7}" type="doc">
      <dgm:prSet loTypeId="urn:microsoft.com/office/officeart/2005/8/layout/StepDownProces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4CEBB0-9BE8-AE49-ABDA-0D3612D5F301}">
      <dgm:prSet phldrT="[Text]"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1:</a:t>
          </a:r>
        </a:p>
        <a:p>
          <a:r>
            <a:rPr lang="en-US" dirty="0" err="1"/>
            <a:t>Chuẩn</a:t>
          </a:r>
          <a:r>
            <a:rPr lang="en-US" dirty="0"/>
            <a:t> </a:t>
          </a:r>
          <a:r>
            <a:rPr lang="en-US" dirty="0" err="1"/>
            <a:t>bị</a:t>
          </a:r>
          <a:endParaRPr lang="en-US" dirty="0"/>
        </a:p>
      </dgm:t>
    </dgm:pt>
    <dgm:pt modelId="{8FA6C644-8FBF-5D4B-B588-7D3C1E4AFFC1}" type="parTrans" cxnId="{7E4D89A5-9A0A-A24C-B0F3-896A3BFEF2D9}">
      <dgm:prSet/>
      <dgm:spPr/>
      <dgm:t>
        <a:bodyPr/>
        <a:lstStyle/>
        <a:p>
          <a:endParaRPr lang="en-US"/>
        </a:p>
      </dgm:t>
    </dgm:pt>
    <dgm:pt modelId="{FB1B301C-38D9-B84B-A954-B4130777DBE7}" type="sibTrans" cxnId="{7E4D89A5-9A0A-A24C-B0F3-896A3BFEF2D9}">
      <dgm:prSet/>
      <dgm:spPr/>
      <dgm:t>
        <a:bodyPr/>
        <a:lstStyle/>
        <a:p>
          <a:endParaRPr lang="en-US"/>
        </a:p>
      </dgm:t>
    </dgm:pt>
    <dgm:pt modelId="{29D36EA7-97D3-444C-8571-699B8636D19F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949BA-E5F9-5247-9126-72741E603B22}" type="parTrans" cxnId="{291C1C2A-6079-9C44-9FBC-828E06D897D3}">
      <dgm:prSet/>
      <dgm:spPr/>
      <dgm:t>
        <a:bodyPr/>
        <a:lstStyle/>
        <a:p>
          <a:endParaRPr lang="en-US"/>
        </a:p>
      </dgm:t>
    </dgm:pt>
    <dgm:pt modelId="{2F14AD8A-3AE9-C54D-99AC-988C7FB60576}" type="sibTrans" cxnId="{291C1C2A-6079-9C44-9FBC-828E06D897D3}">
      <dgm:prSet/>
      <dgm:spPr/>
      <dgm:t>
        <a:bodyPr/>
        <a:lstStyle/>
        <a:p>
          <a:endParaRPr lang="en-US"/>
        </a:p>
      </dgm:t>
    </dgm:pt>
    <dgm:pt modelId="{D0AC2E0B-8A67-0647-9B69-77EDFB4D3C08}">
      <dgm:prSet phldrT="[Text]"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2:</a:t>
          </a:r>
        </a:p>
        <a:p>
          <a:r>
            <a:rPr lang="en-US" dirty="0" err="1"/>
            <a:t>Thảo</a:t>
          </a:r>
          <a:r>
            <a:rPr lang="en-US" dirty="0"/>
            <a:t> </a:t>
          </a:r>
          <a:r>
            <a:rPr lang="en-US" dirty="0" err="1"/>
            <a:t>luận</a:t>
          </a:r>
          <a:endParaRPr lang="en-US" dirty="0"/>
        </a:p>
      </dgm:t>
    </dgm:pt>
    <dgm:pt modelId="{A20FE445-BD52-0E40-B826-B364650DB73E}" type="parTrans" cxnId="{88CE9E48-5EB5-F24C-9E16-37E0A21986B1}">
      <dgm:prSet/>
      <dgm:spPr/>
      <dgm:t>
        <a:bodyPr/>
        <a:lstStyle/>
        <a:p>
          <a:endParaRPr lang="en-US"/>
        </a:p>
      </dgm:t>
    </dgm:pt>
    <dgm:pt modelId="{FF2DFFF9-56CA-E545-B2DA-B28F30623326}" type="sibTrans" cxnId="{88CE9E48-5EB5-F24C-9E16-37E0A21986B1}">
      <dgm:prSet/>
      <dgm:spPr/>
      <dgm:t>
        <a:bodyPr/>
        <a:lstStyle/>
        <a:p>
          <a:endParaRPr lang="en-US"/>
        </a:p>
      </dgm:t>
    </dgm:pt>
    <dgm:pt modelId="{033F4256-FC0D-7F49-9F7C-E41A5C072B18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D57A13-00BB-3E43-9200-2F0261669836}" type="parTrans" cxnId="{2E38423E-1FB1-6A42-9D4F-1AD29626D6CD}">
      <dgm:prSet/>
      <dgm:spPr/>
      <dgm:t>
        <a:bodyPr/>
        <a:lstStyle/>
        <a:p>
          <a:endParaRPr lang="en-US"/>
        </a:p>
      </dgm:t>
    </dgm:pt>
    <dgm:pt modelId="{C6D6062D-8ABF-E146-B2A0-D609287AABBA}" type="sibTrans" cxnId="{2E38423E-1FB1-6A42-9D4F-1AD29626D6CD}">
      <dgm:prSet/>
      <dgm:spPr/>
      <dgm:t>
        <a:bodyPr/>
        <a:lstStyle/>
        <a:p>
          <a:endParaRPr lang="en-US"/>
        </a:p>
      </dgm:t>
    </dgm:pt>
    <dgm:pt modelId="{6AF5EFE0-3435-2E43-B0CC-DF94718D4656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thảo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4B2294-77DA-1F4F-99DD-CC81976C3C48}" type="parTrans" cxnId="{042339CF-58D5-CF4F-8150-88A2875AE335}">
      <dgm:prSet/>
      <dgm:spPr/>
      <dgm:t>
        <a:bodyPr/>
        <a:lstStyle/>
        <a:p>
          <a:endParaRPr lang="en-US"/>
        </a:p>
      </dgm:t>
    </dgm:pt>
    <dgm:pt modelId="{12AC016E-1B68-474B-8C87-834DCBAC10CF}" type="sibTrans" cxnId="{042339CF-58D5-CF4F-8150-88A2875AE335}">
      <dgm:prSet/>
      <dgm:spPr/>
      <dgm:t>
        <a:bodyPr/>
        <a:lstStyle/>
        <a:p>
          <a:endParaRPr lang="en-US"/>
        </a:p>
      </dgm:t>
    </dgm:pt>
    <dgm:pt modelId="{64E444F5-8000-7142-82D6-4F2346EAAB8F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tieu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buổi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thảo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B33F5-18B6-E646-99F9-7DCC3AEA8ECB}" type="parTrans" cxnId="{9DEC9D6C-607E-A944-A947-A9AFDCD0869A}">
      <dgm:prSet/>
      <dgm:spPr/>
      <dgm:t>
        <a:bodyPr/>
        <a:lstStyle/>
        <a:p>
          <a:endParaRPr lang="en-US"/>
        </a:p>
      </dgm:t>
    </dgm:pt>
    <dgm:pt modelId="{A46D26C8-E15A-FE47-BD55-2D5DE467BA92}" type="sibTrans" cxnId="{9DEC9D6C-607E-A944-A947-A9AFDCD0869A}">
      <dgm:prSet/>
      <dgm:spPr/>
      <dgm:t>
        <a:bodyPr/>
        <a:lstStyle/>
        <a:p>
          <a:endParaRPr lang="en-US"/>
        </a:p>
      </dgm:t>
    </dgm:pt>
    <dgm:pt modelId="{86FF2CE9-0696-BC46-9ED1-C4CEA934DD01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BB5C70-2512-4C44-AE54-F97D8E5693C8}" type="parTrans" cxnId="{91426020-B914-4C49-A004-9540B0E0C2B7}">
      <dgm:prSet/>
      <dgm:spPr/>
      <dgm:t>
        <a:bodyPr/>
        <a:lstStyle/>
        <a:p>
          <a:endParaRPr lang="en-US"/>
        </a:p>
      </dgm:t>
    </dgm:pt>
    <dgm:pt modelId="{4260B0E9-4F3C-A741-9BF9-3CB5CF3DC6BF}" type="sibTrans" cxnId="{91426020-B914-4C49-A004-9540B0E0C2B7}">
      <dgm:prSet/>
      <dgm:spPr/>
      <dgm:t>
        <a:bodyPr/>
        <a:lstStyle/>
        <a:p>
          <a:endParaRPr lang="en-US"/>
        </a:p>
      </dgm:t>
    </dgm:pt>
    <dgm:pt modelId="{E7FE17F6-722A-E548-A210-79F46658F13B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03F2F5-5034-E64D-927C-1B020443F8F4}" type="parTrans" cxnId="{317016AA-1682-A841-B2A8-F5F84931F37C}">
      <dgm:prSet/>
      <dgm:spPr/>
      <dgm:t>
        <a:bodyPr/>
        <a:lstStyle/>
        <a:p>
          <a:endParaRPr lang="en-US"/>
        </a:p>
      </dgm:t>
    </dgm:pt>
    <dgm:pt modelId="{26EF1E19-AE01-0842-B1D7-94DA4E8367F3}" type="sibTrans" cxnId="{317016AA-1682-A841-B2A8-F5F84931F37C}">
      <dgm:prSet/>
      <dgm:spPr/>
      <dgm:t>
        <a:bodyPr/>
        <a:lstStyle/>
        <a:p>
          <a:endParaRPr lang="en-US"/>
        </a:p>
      </dgm:t>
    </dgm:pt>
    <dgm:pt modelId="{DB8DA15F-1137-5B49-A3D6-DA304217207B}" type="pres">
      <dgm:prSet presAssocID="{A3294E55-0AA8-7844-A6E3-90BC62436F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F562E4-5B66-9B44-A998-4F9E04C8AB25}" type="pres">
      <dgm:prSet presAssocID="{314CEBB0-9BE8-AE49-ABDA-0D3612D5F301}" presName="composite" presStyleCnt="0"/>
      <dgm:spPr/>
    </dgm:pt>
    <dgm:pt modelId="{A2902657-9742-6C49-9230-82BE68890309}" type="pres">
      <dgm:prSet presAssocID="{314CEBB0-9BE8-AE49-ABDA-0D3612D5F301}" presName="bentUpArrow1" presStyleLbl="alignImgPlace1" presStyleIdx="0" presStyleCnt="1"/>
      <dgm:spPr/>
    </dgm:pt>
    <dgm:pt modelId="{922504C8-3E96-E847-A6AF-756552280E73}" type="pres">
      <dgm:prSet presAssocID="{314CEBB0-9BE8-AE49-ABDA-0D3612D5F301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CD2A8-7907-E345-8415-FD01344F6869}" type="pres">
      <dgm:prSet presAssocID="{314CEBB0-9BE8-AE49-ABDA-0D3612D5F301}" presName="ChildText" presStyleLbl="revTx" presStyleIdx="0" presStyleCnt="2" custScaleX="245544" custLinFactNeighborX="84110" custLinFactNeighborY="16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C067C-BEDF-B349-A984-4247CCD9B8A6}" type="pres">
      <dgm:prSet presAssocID="{FB1B301C-38D9-B84B-A954-B4130777DBE7}" presName="sibTrans" presStyleCnt="0"/>
      <dgm:spPr/>
    </dgm:pt>
    <dgm:pt modelId="{E57BD0DE-9B78-FF47-A463-BE822F4ED64A}" type="pres">
      <dgm:prSet presAssocID="{D0AC2E0B-8A67-0647-9B69-77EDFB4D3C08}" presName="composite" presStyleCnt="0"/>
      <dgm:spPr/>
    </dgm:pt>
    <dgm:pt modelId="{0AC1A835-4650-7246-A9FF-A3342737B7F5}" type="pres">
      <dgm:prSet presAssocID="{D0AC2E0B-8A67-0647-9B69-77EDFB4D3C08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EC929-B462-9F41-9097-16CDC9BF3355}" type="pres">
      <dgm:prSet presAssocID="{D0AC2E0B-8A67-0647-9B69-77EDFB4D3C08}" presName="FinalChildText" presStyleLbl="revTx" presStyleIdx="1" presStyleCnt="2" custScaleX="167570" custLinFactNeighborX="38232" custLinFactNeighborY="28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38423E-1FB1-6A42-9D4F-1AD29626D6CD}" srcId="{D0AC2E0B-8A67-0647-9B69-77EDFB4D3C08}" destId="{033F4256-FC0D-7F49-9F7C-E41A5C072B18}" srcOrd="0" destOrd="0" parTransId="{96D57A13-00BB-3E43-9200-2F0261669836}" sibTransId="{C6D6062D-8ABF-E146-B2A0-D609287AABBA}"/>
    <dgm:cxn modelId="{7E4D89A5-9A0A-A24C-B0F3-896A3BFEF2D9}" srcId="{A3294E55-0AA8-7844-A6E3-90BC62436FD7}" destId="{314CEBB0-9BE8-AE49-ABDA-0D3612D5F301}" srcOrd="0" destOrd="0" parTransId="{8FA6C644-8FBF-5D4B-B588-7D3C1E4AFFC1}" sibTransId="{FB1B301C-38D9-B84B-A954-B4130777DBE7}"/>
    <dgm:cxn modelId="{88CE9E48-5EB5-F24C-9E16-37E0A21986B1}" srcId="{A3294E55-0AA8-7844-A6E3-90BC62436FD7}" destId="{D0AC2E0B-8A67-0647-9B69-77EDFB4D3C08}" srcOrd="1" destOrd="0" parTransId="{A20FE445-BD52-0E40-B826-B364650DB73E}" sibTransId="{FF2DFFF9-56CA-E545-B2DA-B28F30623326}"/>
    <dgm:cxn modelId="{317016AA-1682-A841-B2A8-F5F84931F37C}" srcId="{D0AC2E0B-8A67-0647-9B69-77EDFB4D3C08}" destId="{E7FE17F6-722A-E548-A210-79F46658F13B}" srcOrd="2" destOrd="0" parTransId="{3603F2F5-5034-E64D-927C-1B020443F8F4}" sibTransId="{26EF1E19-AE01-0842-B1D7-94DA4E8367F3}"/>
    <dgm:cxn modelId="{931D2118-6C5E-6949-A22E-5807663B2BDB}" type="presOf" srcId="{6AF5EFE0-3435-2E43-B0CC-DF94718D4656}" destId="{BC6CD2A8-7907-E345-8415-FD01344F6869}" srcOrd="0" destOrd="1" presId="urn:microsoft.com/office/officeart/2005/8/layout/StepDownProcess"/>
    <dgm:cxn modelId="{91426020-B914-4C49-A004-9540B0E0C2B7}" srcId="{D0AC2E0B-8A67-0647-9B69-77EDFB4D3C08}" destId="{86FF2CE9-0696-BC46-9ED1-C4CEA934DD01}" srcOrd="1" destOrd="0" parTransId="{FEBB5C70-2512-4C44-AE54-F97D8E5693C8}" sibTransId="{4260B0E9-4F3C-A741-9BF9-3CB5CF3DC6BF}"/>
    <dgm:cxn modelId="{E1BF47D0-43C7-3A41-B629-9864139ADCC4}" type="presOf" srcId="{033F4256-FC0D-7F49-9F7C-E41A5C072B18}" destId="{BF4EC929-B462-9F41-9097-16CDC9BF3355}" srcOrd="0" destOrd="0" presId="urn:microsoft.com/office/officeart/2005/8/layout/StepDownProcess"/>
    <dgm:cxn modelId="{228FE88C-8214-604A-8889-C474200B1559}" type="presOf" srcId="{D0AC2E0B-8A67-0647-9B69-77EDFB4D3C08}" destId="{0AC1A835-4650-7246-A9FF-A3342737B7F5}" srcOrd="0" destOrd="0" presId="urn:microsoft.com/office/officeart/2005/8/layout/StepDownProcess"/>
    <dgm:cxn modelId="{FCD5A461-EB34-EB4A-BE53-E477558EC691}" type="presOf" srcId="{29D36EA7-97D3-444C-8571-699B8636D19F}" destId="{BC6CD2A8-7907-E345-8415-FD01344F6869}" srcOrd="0" destOrd="0" presId="urn:microsoft.com/office/officeart/2005/8/layout/StepDownProcess"/>
    <dgm:cxn modelId="{64DD3483-369F-D54A-B267-00307BB77AF0}" type="presOf" srcId="{E7FE17F6-722A-E548-A210-79F46658F13B}" destId="{BF4EC929-B462-9F41-9097-16CDC9BF3355}" srcOrd="0" destOrd="2" presId="urn:microsoft.com/office/officeart/2005/8/layout/StepDownProcess"/>
    <dgm:cxn modelId="{291C1C2A-6079-9C44-9FBC-828E06D897D3}" srcId="{314CEBB0-9BE8-AE49-ABDA-0D3612D5F301}" destId="{29D36EA7-97D3-444C-8571-699B8636D19F}" srcOrd="0" destOrd="0" parTransId="{118949BA-E5F9-5247-9126-72741E603B22}" sibTransId="{2F14AD8A-3AE9-C54D-99AC-988C7FB60576}"/>
    <dgm:cxn modelId="{042339CF-58D5-CF4F-8150-88A2875AE335}" srcId="{314CEBB0-9BE8-AE49-ABDA-0D3612D5F301}" destId="{6AF5EFE0-3435-2E43-B0CC-DF94718D4656}" srcOrd="1" destOrd="0" parTransId="{784B2294-77DA-1F4F-99DD-CC81976C3C48}" sibTransId="{12AC016E-1B68-474B-8C87-834DCBAC10CF}"/>
    <dgm:cxn modelId="{764FC10D-2EA9-4A45-8928-5465174B62DF}" type="presOf" srcId="{A3294E55-0AA8-7844-A6E3-90BC62436FD7}" destId="{DB8DA15F-1137-5B49-A3D6-DA304217207B}" srcOrd="0" destOrd="0" presId="urn:microsoft.com/office/officeart/2005/8/layout/StepDownProcess"/>
    <dgm:cxn modelId="{BE73F2F3-FA74-D14B-AEFC-119DD7AF4D9D}" type="presOf" srcId="{314CEBB0-9BE8-AE49-ABDA-0D3612D5F301}" destId="{922504C8-3E96-E847-A6AF-756552280E73}" srcOrd="0" destOrd="0" presId="urn:microsoft.com/office/officeart/2005/8/layout/StepDownProcess"/>
    <dgm:cxn modelId="{2588B265-9928-2141-A8F7-CA42157A6B29}" type="presOf" srcId="{86FF2CE9-0696-BC46-9ED1-C4CEA934DD01}" destId="{BF4EC929-B462-9F41-9097-16CDC9BF3355}" srcOrd="0" destOrd="1" presId="urn:microsoft.com/office/officeart/2005/8/layout/StepDownProcess"/>
    <dgm:cxn modelId="{9B72EDB1-7A37-3F41-B849-A2542F7D2E23}" type="presOf" srcId="{64E444F5-8000-7142-82D6-4F2346EAAB8F}" destId="{BC6CD2A8-7907-E345-8415-FD01344F6869}" srcOrd="0" destOrd="2" presId="urn:microsoft.com/office/officeart/2005/8/layout/StepDownProcess"/>
    <dgm:cxn modelId="{9DEC9D6C-607E-A944-A947-A9AFDCD0869A}" srcId="{314CEBB0-9BE8-AE49-ABDA-0D3612D5F301}" destId="{64E444F5-8000-7142-82D6-4F2346EAAB8F}" srcOrd="2" destOrd="0" parTransId="{F99B33F5-18B6-E646-99F9-7DCC3AEA8ECB}" sibTransId="{A46D26C8-E15A-FE47-BD55-2D5DE467BA92}"/>
    <dgm:cxn modelId="{B6E769BF-AEE0-7043-B41F-D2CD1918D7E8}" type="presParOf" srcId="{DB8DA15F-1137-5B49-A3D6-DA304217207B}" destId="{83F562E4-5B66-9B44-A998-4F9E04C8AB25}" srcOrd="0" destOrd="0" presId="urn:microsoft.com/office/officeart/2005/8/layout/StepDownProcess"/>
    <dgm:cxn modelId="{B99EC748-2E72-CD41-9099-3E312921258E}" type="presParOf" srcId="{83F562E4-5B66-9B44-A998-4F9E04C8AB25}" destId="{A2902657-9742-6C49-9230-82BE68890309}" srcOrd="0" destOrd="0" presId="urn:microsoft.com/office/officeart/2005/8/layout/StepDownProcess"/>
    <dgm:cxn modelId="{5CEDA564-8643-554C-A773-7E25201DCEE6}" type="presParOf" srcId="{83F562E4-5B66-9B44-A998-4F9E04C8AB25}" destId="{922504C8-3E96-E847-A6AF-756552280E73}" srcOrd="1" destOrd="0" presId="urn:microsoft.com/office/officeart/2005/8/layout/StepDownProcess"/>
    <dgm:cxn modelId="{9B50A156-37AC-2B4D-AC29-AA99ABC00B26}" type="presParOf" srcId="{83F562E4-5B66-9B44-A998-4F9E04C8AB25}" destId="{BC6CD2A8-7907-E345-8415-FD01344F6869}" srcOrd="2" destOrd="0" presId="urn:microsoft.com/office/officeart/2005/8/layout/StepDownProcess"/>
    <dgm:cxn modelId="{4F720108-02CA-7242-BA52-61BDA7C9C874}" type="presParOf" srcId="{DB8DA15F-1137-5B49-A3D6-DA304217207B}" destId="{E60C067C-BEDF-B349-A984-4247CCD9B8A6}" srcOrd="1" destOrd="0" presId="urn:microsoft.com/office/officeart/2005/8/layout/StepDownProcess"/>
    <dgm:cxn modelId="{6E091AA9-C5A0-8341-80F6-349577D1DC98}" type="presParOf" srcId="{DB8DA15F-1137-5B49-A3D6-DA304217207B}" destId="{E57BD0DE-9B78-FF47-A463-BE822F4ED64A}" srcOrd="2" destOrd="0" presId="urn:microsoft.com/office/officeart/2005/8/layout/StepDownProcess"/>
    <dgm:cxn modelId="{6A777A5D-9955-714B-8385-CD9D4E6EDA44}" type="presParOf" srcId="{E57BD0DE-9B78-FF47-A463-BE822F4ED64A}" destId="{0AC1A835-4650-7246-A9FF-A3342737B7F5}" srcOrd="0" destOrd="0" presId="urn:microsoft.com/office/officeart/2005/8/layout/StepDownProcess"/>
    <dgm:cxn modelId="{9AB97B02-D137-D04E-A193-393AC5FF833A}" type="presParOf" srcId="{E57BD0DE-9B78-FF47-A463-BE822F4ED64A}" destId="{BF4EC929-B462-9F41-9097-16CDC9BF335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C9C2A-E911-814A-8F95-1BC265EECDAF}">
      <dsp:nvSpPr>
        <dsp:cNvPr id="0" name=""/>
        <dsp:cNvSpPr/>
      </dsp:nvSpPr>
      <dsp:spPr>
        <a:xfrm rot="10800000">
          <a:off x="1023341" y="4093"/>
          <a:ext cx="5387905" cy="127682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043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tỏ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42546" y="4093"/>
        <a:ext cx="5068700" cy="1276821"/>
      </dsp:txXfrm>
    </dsp:sp>
    <dsp:sp modelId="{51FBDCFB-E25D-3640-865E-318801DFB1C4}">
      <dsp:nvSpPr>
        <dsp:cNvPr id="0" name=""/>
        <dsp:cNvSpPr/>
      </dsp:nvSpPr>
      <dsp:spPr>
        <a:xfrm>
          <a:off x="710801" y="4093"/>
          <a:ext cx="1276821" cy="12768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2E575-0C71-504B-9D9E-D60873E59413}">
      <dsp:nvSpPr>
        <dsp:cNvPr id="0" name=""/>
        <dsp:cNvSpPr/>
      </dsp:nvSpPr>
      <dsp:spPr>
        <a:xfrm rot="10800000">
          <a:off x="1023341" y="1662056"/>
          <a:ext cx="5387905" cy="1276821"/>
        </a:xfrm>
        <a:prstGeom prst="homePlate">
          <a:avLst/>
        </a:prstGeom>
        <a:solidFill>
          <a:schemeClr val="accent5">
            <a:hueOff val="-759597"/>
            <a:satOff val="5156"/>
            <a:lumOff val="274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043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Lắng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sẻ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góc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nhìn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quanh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42546" y="1662056"/>
        <a:ext cx="5068700" cy="1276821"/>
      </dsp:txXfrm>
    </dsp:sp>
    <dsp:sp modelId="{3D5B2562-4C7B-0942-95F0-C17F66C9EF7B}">
      <dsp:nvSpPr>
        <dsp:cNvPr id="0" name=""/>
        <dsp:cNvSpPr/>
      </dsp:nvSpPr>
      <dsp:spPr>
        <a:xfrm>
          <a:off x="710801" y="1662056"/>
          <a:ext cx="1276821" cy="12768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0DEB8-5F91-4344-9965-7FCBF57D73C0}">
      <dsp:nvSpPr>
        <dsp:cNvPr id="0" name=""/>
        <dsp:cNvSpPr/>
      </dsp:nvSpPr>
      <dsp:spPr>
        <a:xfrm rot="10800000">
          <a:off x="1023341" y="3320019"/>
          <a:ext cx="5387905" cy="1276821"/>
        </a:xfrm>
        <a:prstGeom prst="homePlate">
          <a:avLst/>
        </a:prstGeom>
        <a:solidFill>
          <a:schemeClr val="accent5">
            <a:hueOff val="-1519193"/>
            <a:satOff val="10311"/>
            <a:lumOff val="549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043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trả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42546" y="3320019"/>
        <a:ext cx="5068700" cy="1276821"/>
      </dsp:txXfrm>
    </dsp:sp>
    <dsp:sp modelId="{600CAF75-4142-544A-ACE8-FAC196C01113}">
      <dsp:nvSpPr>
        <dsp:cNvPr id="0" name=""/>
        <dsp:cNvSpPr/>
      </dsp:nvSpPr>
      <dsp:spPr>
        <a:xfrm>
          <a:off x="710801" y="3320019"/>
          <a:ext cx="1276821" cy="12768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02657-9742-6C49-9230-82BE68890309}">
      <dsp:nvSpPr>
        <dsp:cNvPr id="0" name=""/>
        <dsp:cNvSpPr/>
      </dsp:nvSpPr>
      <dsp:spPr>
        <a:xfrm rot="5400000">
          <a:off x="1200877" y="1960260"/>
          <a:ext cx="1753091" cy="19958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504C8-3E96-E847-A6AF-756552280E73}">
      <dsp:nvSpPr>
        <dsp:cNvPr id="0" name=""/>
        <dsp:cNvSpPr/>
      </dsp:nvSpPr>
      <dsp:spPr>
        <a:xfrm>
          <a:off x="736414" y="16923"/>
          <a:ext cx="2951173" cy="2065725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err="1"/>
            <a:t>Bước</a:t>
          </a:r>
          <a:r>
            <a:rPr lang="en-US" sz="4500" kern="1200" dirty="0"/>
            <a:t> 1: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err="1"/>
            <a:t>Chuẩn</a:t>
          </a:r>
          <a:r>
            <a:rPr lang="en-US" sz="4500" kern="1200" dirty="0"/>
            <a:t> </a:t>
          </a:r>
          <a:r>
            <a:rPr lang="en-US" sz="4500" kern="1200" dirty="0" err="1"/>
            <a:t>bị</a:t>
          </a:r>
          <a:endParaRPr lang="en-US" sz="4500" kern="1200" dirty="0"/>
        </a:p>
      </dsp:txBody>
      <dsp:txXfrm>
        <a:off x="837273" y="117782"/>
        <a:ext cx="2749455" cy="1864007"/>
      </dsp:txXfrm>
    </dsp:sp>
    <dsp:sp modelId="{BC6CD2A8-7907-E345-8415-FD01344F6869}">
      <dsp:nvSpPr>
        <dsp:cNvPr id="0" name=""/>
        <dsp:cNvSpPr/>
      </dsp:nvSpPr>
      <dsp:spPr>
        <a:xfrm>
          <a:off x="3930947" y="242087"/>
          <a:ext cx="5270361" cy="1669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thảo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tieu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buổi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thảo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0947" y="242087"/>
        <a:ext cx="5270361" cy="1669610"/>
      </dsp:txXfrm>
    </dsp:sp>
    <dsp:sp modelId="{0AC1A835-4650-7246-A9FF-A3342737B7F5}">
      <dsp:nvSpPr>
        <dsp:cNvPr id="0" name=""/>
        <dsp:cNvSpPr/>
      </dsp:nvSpPr>
      <dsp:spPr>
        <a:xfrm>
          <a:off x="3933001" y="2337415"/>
          <a:ext cx="2951173" cy="2065725"/>
        </a:xfrm>
        <a:prstGeom prst="roundRect">
          <a:avLst>
            <a:gd name="adj" fmla="val 16670"/>
          </a:avLst>
        </a:prstGeom>
        <a:solidFill>
          <a:schemeClr val="accent5">
            <a:hueOff val="-1519193"/>
            <a:satOff val="10311"/>
            <a:lumOff val="549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err="1"/>
            <a:t>Bước</a:t>
          </a:r>
          <a:r>
            <a:rPr lang="en-US" sz="4500" kern="1200" dirty="0"/>
            <a:t> 2: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err="1"/>
            <a:t>Thảo</a:t>
          </a:r>
          <a:r>
            <a:rPr lang="en-US" sz="4500" kern="1200" dirty="0"/>
            <a:t> </a:t>
          </a:r>
          <a:r>
            <a:rPr lang="en-US" sz="4500" kern="1200" dirty="0" err="1"/>
            <a:t>luận</a:t>
          </a:r>
          <a:endParaRPr lang="en-US" sz="4500" kern="1200" dirty="0"/>
        </a:p>
      </dsp:txBody>
      <dsp:txXfrm>
        <a:off x="4033860" y="2438274"/>
        <a:ext cx="2749455" cy="1864007"/>
      </dsp:txXfrm>
    </dsp:sp>
    <dsp:sp modelId="{BF4EC929-B462-9F41-9097-16CDC9BF3355}">
      <dsp:nvSpPr>
        <dsp:cNvPr id="0" name=""/>
        <dsp:cNvSpPr/>
      </dsp:nvSpPr>
      <dsp:spPr>
        <a:xfrm>
          <a:off x="6895427" y="2581328"/>
          <a:ext cx="3596726" cy="1669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95427" y="2581328"/>
        <a:ext cx="3596726" cy="1669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5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4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6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9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1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7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0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8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1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9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959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Tall grass at sunrise">
            <a:extLst>
              <a:ext uri="{FF2B5EF4-FFF2-40B4-BE49-F238E27FC236}">
                <a16:creationId xmlns:a16="http://schemas.microsoft.com/office/drawing/2014/main" id="{5A9A54BE-360B-4FFF-B98F-8F5C15D80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62" b="4952"/>
          <a:stretch/>
        </p:blipFill>
        <p:spPr>
          <a:xfrm>
            <a:off x="58139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A78CB-A320-934A-B2E5-9EEEA552C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9342" y="2913949"/>
            <a:ext cx="3454401" cy="347838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NHỎ VỀ MỘT VẤN ĐỀ CẦN CÓ GIẢI PHÁP THỐNG NHẤT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B7716-D371-B145-8D1D-0852CC6CBDC1}"/>
              </a:ext>
            </a:extLst>
          </p:cNvPr>
          <p:cNvSpPr txBox="1"/>
          <p:nvPr/>
        </p:nvSpPr>
        <p:spPr>
          <a:xfrm>
            <a:off x="8543879" y="753626"/>
            <a:ext cx="2840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nghe:</a:t>
            </a:r>
          </a:p>
        </p:txBody>
      </p:sp>
    </p:spTree>
    <p:extLst>
      <p:ext uri="{BB962C8B-B14F-4D97-AF65-F5344CB8AC3E}">
        <p14:creationId xmlns:p14="http://schemas.microsoft.com/office/powerpoint/2010/main" val="66784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5FAD6E45-A344-694E-9412-81CC7B8DEDF8}"/>
              </a:ext>
            </a:extLst>
          </p:cNvPr>
          <p:cNvSpPr/>
          <p:nvPr/>
        </p:nvSpPr>
        <p:spPr>
          <a:xfrm rot="21294284">
            <a:off x="2100406" y="981074"/>
            <a:ext cx="5108913" cy="3865419"/>
          </a:xfrm>
          <a:prstGeom prst="cloud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 descr="22858PICdbgea5Gz679dY_PIC2018.png">
            <a:extLst>
              <a:ext uri="{FF2B5EF4-FFF2-40B4-BE49-F238E27FC236}">
                <a16:creationId xmlns:a16="http://schemas.microsoft.com/office/drawing/2014/main" id="{3F9E20F2-9809-8446-BBC8-33E090FBC5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3136" y="3273447"/>
            <a:ext cx="3379790" cy="3584553"/>
          </a:xfrm>
          <a:prstGeom prst="rect">
            <a:avLst/>
          </a:prstGeom>
        </p:spPr>
      </p:pic>
      <p:pic>
        <p:nvPicPr>
          <p:cNvPr id="6" name="Picture 2" descr="Thầy bói xem voi [Truyện vui dân gian] - Thế giới cổ tích">
            <a:extLst>
              <a:ext uri="{FF2B5EF4-FFF2-40B4-BE49-F238E27FC236}">
                <a16:creationId xmlns:a16="http://schemas.microsoft.com/office/drawing/2014/main" id="{A6230226-6F90-1B4E-AFDB-0D28C4E7F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12" y="3574275"/>
            <a:ext cx="3845834" cy="29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uy nghĩ về tình đoàn kết qua câu chuyện bó đũa. | My Aloha">
            <a:extLst>
              <a:ext uri="{FF2B5EF4-FFF2-40B4-BE49-F238E27FC236}">
                <a16:creationId xmlns:a16="http://schemas.microsoft.com/office/drawing/2014/main" id="{3D956C66-0315-BF4D-A360-60A38565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541" y="772524"/>
            <a:ext cx="4319776" cy="250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A56A85-78CC-9446-BF19-8568382E6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676563" cy="6875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C5156C-2C28-414E-84F7-67E2F339C2A5}"/>
              </a:ext>
            </a:extLst>
          </p:cNvPr>
          <p:cNvSpPr txBox="1"/>
          <p:nvPr/>
        </p:nvSpPr>
        <p:spPr>
          <a:xfrm>
            <a:off x="9820590" y="959093"/>
            <a:ext cx="19359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“Muốn đi nhanh thì đi một mình, muốn đi xa hãy đi cùng nhau””</a:t>
            </a:r>
          </a:p>
        </p:txBody>
      </p:sp>
    </p:spTree>
    <p:extLst>
      <p:ext uri="{BB962C8B-B14F-4D97-AF65-F5344CB8AC3E}">
        <p14:creationId xmlns:p14="http://schemas.microsoft.com/office/powerpoint/2010/main" val="255584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hị luận xã hội về tinh thần đoàn kết - Học - Học nữa - Học Mãi">
            <a:extLst>
              <a:ext uri="{FF2B5EF4-FFF2-40B4-BE49-F238E27FC236}">
                <a16:creationId xmlns:a16="http://schemas.microsoft.com/office/drawing/2014/main" id="{8D2153AB-A30C-7946-A7AD-4D8AA373F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83" y="1126514"/>
            <a:ext cx="7707131" cy="5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4D93EE-F02E-C742-A6D9-3D2B3C0D9C4D}"/>
              </a:ext>
            </a:extLst>
          </p:cNvPr>
          <p:cNvSpPr txBox="1"/>
          <p:nvPr/>
        </p:nvSpPr>
        <p:spPr>
          <a:xfrm>
            <a:off x="1971966" y="1635625"/>
            <a:ext cx="19435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này gợi ra điều gì ?</a:t>
            </a:r>
          </a:p>
        </p:txBody>
      </p:sp>
      <p:pic>
        <p:nvPicPr>
          <p:cNvPr id="6" name="Picture 5" descr="22858PICdbgea5Gz679dY_PIC2018.png">
            <a:extLst>
              <a:ext uri="{FF2B5EF4-FFF2-40B4-BE49-F238E27FC236}">
                <a16:creationId xmlns:a16="http://schemas.microsoft.com/office/drawing/2014/main" id="{912900B8-6DC5-3D42-AE10-28D07325AB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3136" y="3273447"/>
            <a:ext cx="3379790" cy="358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1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1664FBA-07DF-D844-987F-F7E684CB4D84}"/>
              </a:ext>
            </a:extLst>
          </p:cNvPr>
          <p:cNvSpPr txBox="1"/>
          <p:nvPr/>
        </p:nvSpPr>
        <p:spPr>
          <a:xfrm>
            <a:off x="363415" y="679938"/>
            <a:ext cx="114651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Tầm quan trọng của thảo luận nhóm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D8C1EF69-5B1D-8D47-9E67-623D19299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835770"/>
              </p:ext>
            </p:extLst>
          </p:nvPr>
        </p:nvGraphicFramePr>
        <p:xfrm>
          <a:off x="-108299" y="1577127"/>
          <a:ext cx="7122048" cy="4600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B955A4EB-892E-0947-B9E8-6D282611C1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6667" y="1909187"/>
            <a:ext cx="5505333" cy="41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3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B7BD20-195D-7D49-897D-1FBC62430E42}"/>
              </a:ext>
            </a:extLst>
          </p:cNvPr>
          <p:cNvSpPr txBox="1"/>
          <p:nvPr/>
        </p:nvSpPr>
        <p:spPr>
          <a:xfrm>
            <a:off x="363415" y="679938"/>
            <a:ext cx="114651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nói nghe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81FEEF7D-85FA-FD40-8353-01DA63EDF621}"/>
              </a:ext>
            </a:extLst>
          </p:cNvPr>
          <p:cNvSpPr/>
          <p:nvPr/>
        </p:nvSpPr>
        <p:spPr>
          <a:xfrm rot="21294284">
            <a:off x="2363439" y="1344091"/>
            <a:ext cx="5291411" cy="3493564"/>
          </a:xfrm>
          <a:prstGeom prst="cloud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6" name="Picture 5" descr="22858PICdbgea5Gz679dY_PIC2018.png">
            <a:extLst>
              <a:ext uri="{FF2B5EF4-FFF2-40B4-BE49-F238E27FC236}">
                <a16:creationId xmlns:a16="http://schemas.microsoft.com/office/drawing/2014/main" id="{28D49BFF-EC0F-8946-AAC4-509910396D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3136" y="3273447"/>
            <a:ext cx="3379790" cy="3584553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C0D2986-35BC-2745-80C1-0608716A1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611" y="2908300"/>
            <a:ext cx="52705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2F4988-9BD2-3D4A-9635-73650F80AF71}"/>
              </a:ext>
            </a:extLst>
          </p:cNvPr>
          <p:cNvSpPr txBox="1"/>
          <p:nvPr/>
        </p:nvSpPr>
        <p:spPr>
          <a:xfrm>
            <a:off x="363415" y="679938"/>
            <a:ext cx="1146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tiến hành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070CB7-D7FC-F346-8932-A843F1187A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076853"/>
              </p:ext>
            </p:extLst>
          </p:nvPr>
        </p:nvGraphicFramePr>
        <p:xfrm>
          <a:off x="363415" y="1517301"/>
          <a:ext cx="10492154" cy="442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3 Em Bé Học Bài, Đọc Sách - KhoThietKe.Net">
            <a:extLst>
              <a:ext uri="{FF2B5EF4-FFF2-40B4-BE49-F238E27FC236}">
                <a16:creationId xmlns:a16="http://schemas.microsoft.com/office/drawing/2014/main" id="{B077C0D7-58D1-F64F-BDF0-E00B1038A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583" y="1517301"/>
            <a:ext cx="2687540" cy="268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096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2F4988-9BD2-3D4A-9635-73650F80AF71}"/>
              </a:ext>
            </a:extLst>
          </p:cNvPr>
          <p:cNvSpPr txBox="1"/>
          <p:nvPr/>
        </p:nvSpPr>
        <p:spPr>
          <a:xfrm>
            <a:off x="363415" y="679938"/>
            <a:ext cx="114651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VN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5EF5457-F60E-304B-A45E-C1F7C686E5B5}"/>
              </a:ext>
            </a:extLst>
          </p:cNvPr>
          <p:cNvSpPr/>
          <p:nvPr/>
        </p:nvSpPr>
        <p:spPr>
          <a:xfrm rot="16200000">
            <a:off x="-1090247" y="3434862"/>
            <a:ext cx="4337538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A1DF796-4A40-DF4F-BB33-4D085A4A7581}"/>
              </a:ext>
            </a:extLst>
          </p:cNvPr>
          <p:cNvSpPr/>
          <p:nvPr/>
        </p:nvSpPr>
        <p:spPr>
          <a:xfrm>
            <a:off x="1946031" y="1498449"/>
            <a:ext cx="914401" cy="79927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500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35EBB4-3928-C24E-8C90-658F0602AD3F}"/>
              </a:ext>
            </a:extLst>
          </p:cNvPr>
          <p:cNvSpPr/>
          <p:nvPr/>
        </p:nvSpPr>
        <p:spPr>
          <a:xfrm>
            <a:off x="1946031" y="2529028"/>
            <a:ext cx="914401" cy="79927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500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CEF14F-5253-B04E-8218-BA1754A024F1}"/>
              </a:ext>
            </a:extLst>
          </p:cNvPr>
          <p:cNvSpPr/>
          <p:nvPr/>
        </p:nvSpPr>
        <p:spPr>
          <a:xfrm>
            <a:off x="1946031" y="3559607"/>
            <a:ext cx="914401" cy="79927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500" dirty="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2498DD-EDB8-BC40-BD3D-678D5582AA5A}"/>
              </a:ext>
            </a:extLst>
          </p:cNvPr>
          <p:cNvSpPr/>
          <p:nvPr/>
        </p:nvSpPr>
        <p:spPr>
          <a:xfrm>
            <a:off x="1946031" y="4590186"/>
            <a:ext cx="914401" cy="79927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500" dirty="0"/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6F3899-418C-8D41-9A47-C94C90BC24C6}"/>
              </a:ext>
            </a:extLst>
          </p:cNvPr>
          <p:cNvSpPr/>
          <p:nvPr/>
        </p:nvSpPr>
        <p:spPr>
          <a:xfrm>
            <a:off x="1946031" y="5620765"/>
            <a:ext cx="914401" cy="79927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500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E665E3-9FE9-1748-919A-F2F95DE26ADC}"/>
              </a:ext>
            </a:extLst>
          </p:cNvPr>
          <p:cNvSpPr txBox="1"/>
          <p:nvPr/>
        </p:nvSpPr>
        <p:spPr>
          <a:xfrm>
            <a:off x="3036278" y="1659415"/>
            <a:ext cx="896815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làm gì để hình thành thói quen đọc sách?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435597-96D1-DB41-AFE8-956C8F521D9D}"/>
              </a:ext>
            </a:extLst>
          </p:cNvPr>
          <p:cNvSpPr txBox="1"/>
          <p:nvPr/>
        </p:nvSpPr>
        <p:spPr>
          <a:xfrm>
            <a:off x="3036277" y="2653754"/>
            <a:ext cx="896815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một số giải pháp để giúp nhau tiến bộ trong học tập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71F06-6188-8F49-BA81-C24958C00DEC}"/>
              </a:ext>
            </a:extLst>
          </p:cNvPr>
          <p:cNvSpPr txBox="1"/>
          <p:nvPr/>
        </p:nvSpPr>
        <p:spPr>
          <a:xfrm>
            <a:off x="3036276" y="3415008"/>
            <a:ext cx="8968153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phương pháp hiệu quả để hoàn thiện việc học bài, làm bài trước khi đến lớp.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FAFF2C-3753-7B45-93C7-FEF40E162811}"/>
              </a:ext>
            </a:extLst>
          </p:cNvPr>
          <p:cNvSpPr txBox="1"/>
          <p:nvPr/>
        </p:nvSpPr>
        <p:spPr>
          <a:xfrm>
            <a:off x="3036276" y="4716998"/>
            <a:ext cx="896815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môn Ngữ văn thế nào cho hiệu quả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A25E8F-3C34-8743-BC19-F6D074EE5819}"/>
              </a:ext>
            </a:extLst>
          </p:cNvPr>
          <p:cNvSpPr txBox="1"/>
          <p:nvPr/>
        </p:nvSpPr>
        <p:spPr>
          <a:xfrm>
            <a:off x="3036275" y="5583777"/>
            <a:ext cx="8968153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có thể làm gì góp phần xây dựng nếp sống văn minh, lịch sự trong trường học.</a:t>
            </a:r>
          </a:p>
        </p:txBody>
      </p:sp>
    </p:spTree>
    <p:extLst>
      <p:ext uri="{BB962C8B-B14F-4D97-AF65-F5344CB8AC3E}">
        <p14:creationId xmlns:p14="http://schemas.microsoft.com/office/powerpoint/2010/main" val="271718666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313820"/>
      </a:dk2>
      <a:lt2>
        <a:srgbClr val="E8E2E5"/>
      </a:lt2>
      <a:accent1>
        <a:srgbClr val="20B573"/>
      </a:accent1>
      <a:accent2>
        <a:srgbClr val="14B92B"/>
      </a:accent2>
      <a:accent3>
        <a:srgbClr val="4BB821"/>
      </a:accent3>
      <a:accent4>
        <a:srgbClr val="81B113"/>
      </a:accent4>
      <a:accent5>
        <a:srgbClr val="B1A11F"/>
      </a:accent5>
      <a:accent6>
        <a:srgbClr val="D57017"/>
      </a:accent6>
      <a:hlink>
        <a:srgbClr val="82872D"/>
      </a:hlink>
      <a:folHlink>
        <a:srgbClr val="7F7F7F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274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Times New Roman</vt:lpstr>
      <vt:lpstr>Univers</vt:lpstr>
      <vt:lpstr>Univers Condensed</vt:lpstr>
      <vt:lpstr>Wingdings 2</vt:lpstr>
      <vt:lpstr>DividendVTI</vt:lpstr>
      <vt:lpstr>THẢO LUẬN NHÓM NHỎ VỀ MỘT VẤN ĐỀ CẦN CÓ GIẢI PHÁP THỐNG NHẤT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THẢO LUẬN NHÓM NHỎ VỀ MỘT VẤN ĐỀ CẦN CÓ GIẢI PHÁP THỐNG NHẤT</dc:title>
  <dc:creator>office014</dc:creator>
  <cp:lastModifiedBy>Windows User</cp:lastModifiedBy>
  <cp:revision>10</cp:revision>
  <dcterms:created xsi:type="dcterms:W3CDTF">2021-07-05T07:23:09Z</dcterms:created>
  <dcterms:modified xsi:type="dcterms:W3CDTF">2023-09-23T13:01:53Z</dcterms:modified>
</cp:coreProperties>
</file>